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81" r:id="rId9"/>
    <p:sldId id="58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81"/>
            <p14:sldId id="584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>
        <p:scale>
          <a:sx n="90" d="100"/>
          <a:sy n="90" d="100"/>
        </p:scale>
        <p:origin x="-792" y="57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354932" y="3011056"/>
            <a:ext cx="2038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      Ömer Kağan          </a:t>
            </a:r>
          </a:p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        Palabıyık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601601" y="3920391"/>
            <a:ext cx="1720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Rehber Öğretmen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397472" y="4619201"/>
            <a:ext cx="2107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Öğretmen Büşra İnan</a:t>
            </a:r>
          </a:p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İmam-Hatip Ortaokulu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204593" y="241875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2019/2020</a:t>
            </a:r>
            <a:endParaRPr lang="tr-TR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41965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103848" y="3928833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033546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195" grpId="0"/>
      <p:bldP spid="196" grpId="0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650061" y="4296524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Öğretmen Büşra İnan </a:t>
            </a:r>
          </a:p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İmam Hatip Ortaokulu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333049">
            <a:off x="5276973" y="2594924"/>
            <a:ext cx="1329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Ömer Kağan</a:t>
            </a:r>
          </a:p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 PALABIYIK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3" grpId="0"/>
      <p:bldP spid="45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10621</TotalTime>
  <Words>201</Words>
  <Application>Microsoft Office PowerPoint</Application>
  <PresentationFormat>Ekran Gösterisi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Rehberlik Servisini Tanıyalım</vt:lpstr>
      <vt:lpstr>Rehberlik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Windows Kullanıcısı</cp:lastModifiedBy>
  <cp:revision>548</cp:revision>
  <dcterms:created xsi:type="dcterms:W3CDTF">2014-12-21T04:26:02Z</dcterms:created>
  <dcterms:modified xsi:type="dcterms:W3CDTF">2019-09-26T06:09:34Z</dcterms:modified>
</cp:coreProperties>
</file>